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A7861-CD8A-4356-B001-41784334E2E3}" v="1" dt="2022-04-22T02:35:53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4" d="100"/>
          <a:sy n="64" d="100"/>
        </p:scale>
        <p:origin x="3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1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9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4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9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7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EED1-C939-43D5-96F3-80D9EA6989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92E4-8065-481A-99CB-5DA86CDF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95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0"/>
            <a:ext cx="9067800" cy="1470025"/>
          </a:xfrm>
        </p:spPr>
        <p:txBody>
          <a:bodyPr>
            <a:noAutofit/>
          </a:bodyPr>
          <a:lstStyle/>
          <a:p>
            <a:br>
              <a:rPr lang="en-US" b="1" dirty="0"/>
            </a:br>
            <a:r>
              <a:rPr lang="en-US" b="1" dirty="0"/>
              <a:t>Attention Seniors</a:t>
            </a:r>
            <a:br>
              <a:rPr lang="en-US" b="1" dirty="0"/>
            </a:br>
            <a:r>
              <a:rPr lang="en-US" b="1" dirty="0"/>
              <a:t>Cap &amp; Gown  Delivery Event  </a:t>
            </a:r>
            <a:br>
              <a:rPr lang="en-US" b="1" dirty="0"/>
            </a:br>
            <a:r>
              <a:rPr lang="en-US" b="1" dirty="0"/>
              <a:t>Wednesday May 4th@ Lunch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5334000" y="5410200"/>
            <a:ext cx="762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7B7D1B-C710-4138-9181-028F8E328B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3200400"/>
            <a:ext cx="2711548" cy="1525246"/>
          </a:xfrm>
          <a:prstGeom prst="rect">
            <a:avLst/>
          </a:prstGeom>
        </p:spPr>
      </p:pic>
      <p:pic>
        <p:nvPicPr>
          <p:cNvPr id="6" name="Picture 2" descr="C:\Users\coushab\Desktop\720p_14_Graduation_01.jpg">
            <a:extLst>
              <a:ext uri="{FF2B5EF4-FFF2-40B4-BE49-F238E27FC236}">
                <a16:creationId xmlns:a16="http://schemas.microsoft.com/office/drawing/2014/main" id="{D688F651-8A05-4877-AC9C-4670DA149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677639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40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44849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Attention Seniors Cap &amp; Gown  Delivery Event   Wednesday May 4th@ Lunch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Seniors Graduation announcement Delivery Today During Lunch</dc:title>
  <dc:creator>coush</dc:creator>
  <cp:lastModifiedBy>Deborah Carlson</cp:lastModifiedBy>
  <cp:revision>29</cp:revision>
  <dcterms:created xsi:type="dcterms:W3CDTF">2016-03-09T00:31:18Z</dcterms:created>
  <dcterms:modified xsi:type="dcterms:W3CDTF">2022-04-22T02:36:34Z</dcterms:modified>
</cp:coreProperties>
</file>